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2" r:id="rId3"/>
    <p:sldId id="261" r:id="rId4"/>
    <p:sldId id="257" r:id="rId5"/>
    <p:sldId id="258" r:id="rId6"/>
    <p:sldId id="259" r:id="rId7"/>
    <p:sldId id="260" r:id="rId8"/>
  </p:sldIdLst>
  <p:sldSz cx="12192000" cy="6858000"/>
  <p:notesSz cx="6797675" cy="9926638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45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Modifier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2BA32-F1A4-4847-B07E-D142A80DBEC7}" type="datetimeFigureOut">
              <a:rPr lang="fr-FR" smtClean="0"/>
              <a:t>11/04/2018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8EB67B-FC3D-4E42-82F1-04F1D013091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107310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2BA32-F1A4-4847-B07E-D142A80DBEC7}" type="datetimeFigureOut">
              <a:rPr lang="fr-FR" smtClean="0"/>
              <a:t>11/04/2018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8EB67B-FC3D-4E42-82F1-04F1D013091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54109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2BA32-F1A4-4847-B07E-D142A80DBEC7}" type="datetimeFigureOut">
              <a:rPr lang="fr-FR" smtClean="0"/>
              <a:t>11/04/2018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8EB67B-FC3D-4E42-82F1-04F1D013091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65061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2BA32-F1A4-4847-B07E-D142A80DBEC7}" type="datetimeFigureOut">
              <a:rPr lang="fr-FR" smtClean="0"/>
              <a:t>11/04/2018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8EB67B-FC3D-4E42-82F1-04F1D013091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100013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2BA32-F1A4-4847-B07E-D142A80DBEC7}" type="datetimeFigureOut">
              <a:rPr lang="fr-FR" smtClean="0"/>
              <a:t>11/04/2018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8EB67B-FC3D-4E42-82F1-04F1D013091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938966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2BA32-F1A4-4847-B07E-D142A80DBEC7}" type="datetimeFigureOut">
              <a:rPr lang="fr-FR" smtClean="0"/>
              <a:t>11/04/2018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8EB67B-FC3D-4E42-82F1-04F1D013091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970310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2BA32-F1A4-4847-B07E-D142A80DBEC7}" type="datetimeFigureOut">
              <a:rPr lang="fr-FR" smtClean="0"/>
              <a:t>11/04/2018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8EB67B-FC3D-4E42-82F1-04F1D013091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361002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2BA32-F1A4-4847-B07E-D142A80DBEC7}" type="datetimeFigureOut">
              <a:rPr lang="fr-FR" smtClean="0"/>
              <a:t>11/04/2018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8EB67B-FC3D-4E42-82F1-04F1D013091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14092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2BA32-F1A4-4847-B07E-D142A80DBEC7}" type="datetimeFigureOut">
              <a:rPr lang="fr-FR" smtClean="0"/>
              <a:t>11/04/2018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8EB67B-FC3D-4E42-82F1-04F1D013091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45646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2BA32-F1A4-4847-B07E-D142A80DBEC7}" type="datetimeFigureOut">
              <a:rPr lang="fr-FR" smtClean="0"/>
              <a:t>11/04/2018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8EB67B-FC3D-4E42-82F1-04F1D013091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206525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2BA32-F1A4-4847-B07E-D142A80DBEC7}" type="datetimeFigureOut">
              <a:rPr lang="fr-FR" smtClean="0"/>
              <a:t>11/04/2018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8EB67B-FC3D-4E42-82F1-04F1D013091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31532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42BA32-F1A4-4847-B07E-D142A80DBEC7}" type="datetimeFigureOut">
              <a:rPr lang="fr-FR" smtClean="0"/>
              <a:t>11/04/2018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8EB67B-FC3D-4E42-82F1-04F1D013091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027520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3.jp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eg"/><Relationship Id="rId4" Type="http://schemas.openxmlformats.org/officeDocument/2006/relationships/image" Target="../media/image13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55" r="39546"/>
          <a:stretch/>
        </p:blipFill>
        <p:spPr>
          <a:xfrm>
            <a:off x="324196" y="798086"/>
            <a:ext cx="1836638" cy="2483978"/>
          </a:xfrm>
          <a:prstGeom prst="rect">
            <a:avLst/>
          </a:prstGeom>
        </p:spPr>
      </p:pic>
      <p:pic>
        <p:nvPicPr>
          <p:cNvPr id="20" name="Image 1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37" r="41874"/>
          <a:stretch/>
        </p:blipFill>
        <p:spPr>
          <a:xfrm>
            <a:off x="2327564" y="798086"/>
            <a:ext cx="3516284" cy="5163448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55" r="39546"/>
          <a:stretch/>
        </p:blipFill>
        <p:spPr>
          <a:xfrm>
            <a:off x="324196" y="3477556"/>
            <a:ext cx="1836638" cy="2483978"/>
          </a:xfrm>
          <a:prstGeom prst="rect">
            <a:avLst/>
          </a:prstGeom>
        </p:spPr>
      </p:pic>
      <p:pic>
        <p:nvPicPr>
          <p:cNvPr id="24" name="Image 2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19" r="32249"/>
          <a:stretch/>
        </p:blipFill>
        <p:spPr>
          <a:xfrm>
            <a:off x="6010578" y="798086"/>
            <a:ext cx="3805305" cy="5163448"/>
          </a:xfrm>
          <a:prstGeom prst="rect">
            <a:avLst/>
          </a:prstGeom>
        </p:spPr>
      </p:pic>
      <p:pic>
        <p:nvPicPr>
          <p:cNvPr id="25" name="Image 2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19" r="32249"/>
          <a:stretch/>
        </p:blipFill>
        <p:spPr>
          <a:xfrm>
            <a:off x="9982613" y="3479259"/>
            <a:ext cx="1829362" cy="2482275"/>
          </a:xfrm>
          <a:prstGeom prst="rect">
            <a:avLst/>
          </a:prstGeom>
        </p:spPr>
      </p:pic>
      <p:pic>
        <p:nvPicPr>
          <p:cNvPr id="26" name="Image 2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19" r="32249"/>
          <a:stretch/>
        </p:blipFill>
        <p:spPr>
          <a:xfrm>
            <a:off x="9982613" y="798086"/>
            <a:ext cx="1829362" cy="2482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9726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682" r="25030"/>
          <a:stretch/>
        </p:blipFill>
        <p:spPr>
          <a:xfrm>
            <a:off x="332479" y="899302"/>
            <a:ext cx="1798350" cy="2483978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682" r="25030"/>
          <a:stretch/>
        </p:blipFill>
        <p:spPr>
          <a:xfrm>
            <a:off x="2241634" y="899302"/>
            <a:ext cx="3653424" cy="5046306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32" r="19614"/>
          <a:stretch/>
        </p:blipFill>
        <p:spPr>
          <a:xfrm>
            <a:off x="10007756" y="3461630"/>
            <a:ext cx="1869758" cy="2483978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32" r="19614"/>
          <a:stretch/>
        </p:blipFill>
        <p:spPr>
          <a:xfrm>
            <a:off x="6074312" y="899302"/>
            <a:ext cx="3798493" cy="5046306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682" r="25030"/>
          <a:stretch/>
        </p:blipFill>
        <p:spPr>
          <a:xfrm>
            <a:off x="332479" y="3461630"/>
            <a:ext cx="1798350" cy="2483978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32" r="19614"/>
          <a:stretch/>
        </p:blipFill>
        <p:spPr>
          <a:xfrm>
            <a:off x="10007756" y="899302"/>
            <a:ext cx="1869758" cy="2483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9548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6555" y="897772"/>
            <a:ext cx="3377480" cy="5066221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61" r="22937"/>
          <a:stretch/>
        </p:blipFill>
        <p:spPr>
          <a:xfrm>
            <a:off x="6065258" y="897772"/>
            <a:ext cx="3594390" cy="5066221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836" y="910196"/>
            <a:ext cx="1655985" cy="2483978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836" y="3481941"/>
            <a:ext cx="1655985" cy="2483978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61" r="22937"/>
          <a:stretch/>
        </p:blipFill>
        <p:spPr>
          <a:xfrm>
            <a:off x="9920871" y="888255"/>
            <a:ext cx="1765069" cy="2487829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61" r="22937"/>
          <a:stretch/>
        </p:blipFill>
        <p:spPr>
          <a:xfrm>
            <a:off x="9920871" y="3480016"/>
            <a:ext cx="1765069" cy="2487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7646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96" r="22615"/>
          <a:stretch/>
        </p:blipFill>
        <p:spPr>
          <a:xfrm>
            <a:off x="6199782" y="848832"/>
            <a:ext cx="3647790" cy="5144005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96" r="22615"/>
          <a:stretch/>
        </p:blipFill>
        <p:spPr>
          <a:xfrm>
            <a:off x="10084432" y="850084"/>
            <a:ext cx="1761032" cy="2483355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96" r="22615"/>
          <a:stretch/>
        </p:blipFill>
        <p:spPr>
          <a:xfrm>
            <a:off x="10084432" y="3509482"/>
            <a:ext cx="1761032" cy="2483355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51" r="63161"/>
          <a:stretch/>
        </p:blipFill>
        <p:spPr>
          <a:xfrm>
            <a:off x="622880" y="848832"/>
            <a:ext cx="1655985" cy="2434489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51" r="63161"/>
          <a:stretch/>
        </p:blipFill>
        <p:spPr>
          <a:xfrm>
            <a:off x="2463875" y="848832"/>
            <a:ext cx="3499048" cy="5144005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51" r="63161"/>
          <a:stretch/>
        </p:blipFill>
        <p:spPr>
          <a:xfrm>
            <a:off x="622880" y="3558348"/>
            <a:ext cx="1655985" cy="2434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2696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921" r="47890"/>
          <a:stretch/>
        </p:blipFill>
        <p:spPr>
          <a:xfrm>
            <a:off x="2323817" y="917171"/>
            <a:ext cx="3445214" cy="515112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74" r="24424"/>
          <a:stretch/>
        </p:blipFill>
        <p:spPr>
          <a:xfrm>
            <a:off x="5955529" y="917171"/>
            <a:ext cx="3728798" cy="5152232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921" r="47890"/>
          <a:stretch/>
        </p:blipFill>
        <p:spPr>
          <a:xfrm>
            <a:off x="486063" y="3599412"/>
            <a:ext cx="1651256" cy="2468879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921" r="47890"/>
          <a:stretch/>
        </p:blipFill>
        <p:spPr>
          <a:xfrm>
            <a:off x="486063" y="917171"/>
            <a:ext cx="1651256" cy="2468879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74" r="24424"/>
          <a:stretch/>
        </p:blipFill>
        <p:spPr>
          <a:xfrm>
            <a:off x="9870825" y="916059"/>
            <a:ext cx="1787594" cy="2469991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74" r="24424"/>
          <a:stretch/>
        </p:blipFill>
        <p:spPr>
          <a:xfrm>
            <a:off x="9870825" y="3599412"/>
            <a:ext cx="1787594" cy="2469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8904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14" r="42373"/>
          <a:stretch/>
        </p:blipFill>
        <p:spPr>
          <a:xfrm>
            <a:off x="2409805" y="896007"/>
            <a:ext cx="3401924" cy="5155659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09" r="18322"/>
          <a:stretch/>
        </p:blipFill>
        <p:spPr>
          <a:xfrm>
            <a:off x="5952585" y="896007"/>
            <a:ext cx="3715577" cy="5155659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14" r="42373"/>
          <a:stretch/>
        </p:blipFill>
        <p:spPr>
          <a:xfrm>
            <a:off x="636882" y="896544"/>
            <a:ext cx="1632067" cy="2473418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14" r="42373"/>
          <a:stretch/>
        </p:blipFill>
        <p:spPr>
          <a:xfrm>
            <a:off x="636881" y="3578785"/>
            <a:ext cx="1632067" cy="2473418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09" r="18322"/>
          <a:stretch/>
        </p:blipFill>
        <p:spPr>
          <a:xfrm>
            <a:off x="9809018" y="3578785"/>
            <a:ext cx="1782154" cy="2472881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09" r="18322"/>
          <a:stretch/>
        </p:blipFill>
        <p:spPr>
          <a:xfrm>
            <a:off x="9809018" y="896544"/>
            <a:ext cx="1782154" cy="2472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1329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239" t="-304" r="8316" b="304"/>
          <a:stretch/>
        </p:blipFill>
        <p:spPr>
          <a:xfrm>
            <a:off x="2626063" y="857752"/>
            <a:ext cx="3348479" cy="5139881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239" t="-304" r="8316" b="304"/>
          <a:stretch/>
        </p:blipFill>
        <p:spPr>
          <a:xfrm>
            <a:off x="785861" y="3524752"/>
            <a:ext cx="1611008" cy="2472881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239" t="-304" r="8316" b="304"/>
          <a:stretch/>
        </p:blipFill>
        <p:spPr>
          <a:xfrm>
            <a:off x="785861" y="857752"/>
            <a:ext cx="1611008" cy="2472881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89" t="-345" r="24556" b="345"/>
          <a:stretch/>
        </p:blipFill>
        <p:spPr>
          <a:xfrm>
            <a:off x="6062132" y="857752"/>
            <a:ext cx="3479801" cy="5143138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89" t="-345" r="24556" b="345"/>
          <a:stretch/>
        </p:blipFill>
        <p:spPr>
          <a:xfrm>
            <a:off x="9811603" y="854495"/>
            <a:ext cx="1675333" cy="2476138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89" t="-345" r="24556" b="345"/>
          <a:stretch/>
        </p:blipFill>
        <p:spPr>
          <a:xfrm>
            <a:off x="9811603" y="3521495"/>
            <a:ext cx="1675333" cy="247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24615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307</TotalTime>
  <Words>0</Words>
  <Application>Microsoft Office PowerPoint</Application>
  <PresentationFormat>Grand écran</PresentationFormat>
  <Paragraphs>0</Paragraphs>
  <Slides>7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>SOCIETE GENERALE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Tamim Jaouad</dc:creator>
  <cp:lastModifiedBy>Tamim Jaouad</cp:lastModifiedBy>
  <cp:revision>5</cp:revision>
  <cp:lastPrinted>2018-04-11T09:59:59Z</cp:lastPrinted>
  <dcterms:created xsi:type="dcterms:W3CDTF">2018-04-11T09:34:52Z</dcterms:created>
  <dcterms:modified xsi:type="dcterms:W3CDTF">2018-04-11T14:42:36Z</dcterms:modified>
</cp:coreProperties>
</file>